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68" r:id="rId2"/>
    <p:sldId id="269" r:id="rId3"/>
    <p:sldId id="270" r:id="rId4"/>
    <p:sldId id="27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/>
    <p:restoredTop sz="93315"/>
  </p:normalViewPr>
  <p:slideViewPr>
    <p:cSldViewPr snapToGrid="0" snapToObjects="1">
      <p:cViewPr varScale="1">
        <p:scale>
          <a:sx n="81" d="100"/>
          <a:sy n="81" d="100"/>
        </p:scale>
        <p:origin x="18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A25E-4835-F745-BB37-C67E4306621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7203-B8E6-3B4C-8578-1885CDABFB3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A25E-4835-F745-BB37-C67E4306621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7203-B8E6-3B4C-8578-1885CDABF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A25E-4835-F745-BB37-C67E4306621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7203-B8E6-3B4C-8578-1885CDABF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A25E-4835-F745-BB37-C67E4306621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7203-B8E6-3B4C-8578-1885CDABF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A25E-4835-F745-BB37-C67E4306621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7203-B8E6-3B4C-8578-1885CDABFB3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A25E-4835-F745-BB37-C67E4306621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7203-B8E6-3B4C-8578-1885CDABF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A25E-4835-F745-BB37-C67E4306621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7203-B8E6-3B4C-8578-1885CDABF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A25E-4835-F745-BB37-C67E4306621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7203-B8E6-3B4C-8578-1885CDABF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D317A25E-4835-F745-BB37-C67E4306621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FC3D7203-B8E6-3B4C-8578-1885CDABFB3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317A25E-4835-F745-BB37-C67E4306621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C3D7203-B8E6-3B4C-8578-1885CDABFB3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A25E-4835-F745-BB37-C67E4306621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7203-B8E6-3B4C-8578-1885CDABF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A25E-4835-F745-BB37-C67E4306621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7203-B8E6-3B4C-8578-1885CDABFB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A25E-4835-F745-BB37-C67E4306621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7203-B8E6-3B4C-8578-1885CDABFB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A25E-4835-F745-BB37-C67E4306621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7203-B8E6-3B4C-8578-1885CDABFB3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A25E-4835-F745-BB37-C67E4306621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7203-B8E6-3B4C-8578-1885CDABFB3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317A25E-4835-F745-BB37-C67E4306621B}" type="datetimeFigureOut">
              <a:rPr lang="en-US" smtClean="0"/>
              <a:t>11/6/19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C3D7203-B8E6-3B4C-8578-1885CDABFB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Hydrogen fuel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41" y="1586753"/>
            <a:ext cx="3238375" cy="4571999"/>
          </a:xfrm>
        </p:spPr>
        <p:txBody>
          <a:bodyPr>
            <a:normAutofit/>
          </a:bodyPr>
          <a:lstStyle/>
          <a:p>
            <a:r>
              <a:rPr lang="en-US" sz="2800" dirty="0"/>
              <a:t>Operates like a battery, but reactants are added continuously</a:t>
            </a:r>
          </a:p>
          <a:p>
            <a:r>
              <a:rPr lang="en-US" sz="2800" dirty="0"/>
              <a:t>2H</a:t>
            </a:r>
            <a:r>
              <a:rPr lang="en-US" sz="2800" baseline="-25000" dirty="0"/>
              <a:t>2</a:t>
            </a:r>
            <a:r>
              <a:rPr lang="en-US" sz="2800" dirty="0"/>
              <a:t> + O</a:t>
            </a:r>
            <a:r>
              <a:rPr lang="en-US" sz="2800" baseline="-25000" dirty="0"/>
              <a:t>2</a:t>
            </a:r>
            <a:r>
              <a:rPr lang="en-US" sz="2800" dirty="0"/>
              <a:t> </a:t>
            </a:r>
            <a:r>
              <a:rPr lang="en-US" sz="2800" dirty="0">
                <a:sym typeface="Wingdings"/>
              </a:rPr>
              <a:t> energy + 2H</a:t>
            </a:r>
            <a:r>
              <a:rPr lang="en-US" sz="2800" baseline="-25000" dirty="0">
                <a:sym typeface="Wingdings"/>
              </a:rPr>
              <a:t>2</a:t>
            </a:r>
            <a:r>
              <a:rPr lang="en-US" sz="2800" dirty="0">
                <a:sym typeface="Wingdings"/>
              </a:rPr>
              <a:t>O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517" y="2491316"/>
            <a:ext cx="5571066" cy="414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141" y="8062"/>
            <a:ext cx="7691719" cy="806854"/>
          </a:xfrm>
        </p:spPr>
        <p:txBody>
          <a:bodyPr/>
          <a:lstStyle/>
          <a:p>
            <a:r>
              <a:rPr lang="en-US" dirty="0"/>
              <a:t>Need supply of hydrogen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49" y="814916"/>
            <a:ext cx="2995083" cy="5429997"/>
          </a:xfrm>
        </p:spPr>
        <p:txBody>
          <a:bodyPr>
            <a:noAutofit/>
          </a:bodyPr>
          <a:lstStyle/>
          <a:p>
            <a:r>
              <a:rPr lang="en-US" sz="2800" dirty="0"/>
              <a:t>Burn natural gas to extract hydrogen (CO2 released)</a:t>
            </a:r>
          </a:p>
          <a:p>
            <a:r>
              <a:rPr lang="en-US" sz="2800" dirty="0"/>
              <a:t>Electrolysis: electric current splits water into hydrogen and oxygen</a:t>
            </a:r>
          </a:p>
          <a:p>
            <a:r>
              <a:rPr lang="en-US" sz="2800" dirty="0"/>
              <a:t>New ways: photosynthetic algae/bacteria?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083" y="1536699"/>
            <a:ext cx="6148917" cy="521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1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24" y="886479"/>
            <a:ext cx="5084109" cy="1143000"/>
          </a:xfrm>
        </p:spPr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8192" y="2379617"/>
            <a:ext cx="3534709" cy="1781268"/>
          </a:xfrm>
        </p:spPr>
        <p:txBody>
          <a:bodyPr>
            <a:normAutofit/>
          </a:bodyPr>
          <a:lstStyle/>
          <a:p>
            <a:r>
              <a:rPr lang="en-US" sz="3600" dirty="0"/>
              <a:t>80% efficient</a:t>
            </a:r>
          </a:p>
          <a:p>
            <a:r>
              <a:rPr lang="en-US" sz="3600" dirty="0"/>
              <a:t>No emissions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517" y="2491316"/>
            <a:ext cx="5571066" cy="414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12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15752"/>
            <a:ext cx="3782359" cy="1143000"/>
          </a:xfrm>
        </p:spPr>
        <p:txBody>
          <a:bodyPr/>
          <a:lstStyle/>
          <a:p>
            <a:r>
              <a:rPr lang="en-US" dirty="0"/>
              <a:t>Drawbacks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25" y="0"/>
            <a:ext cx="9042275" cy="4571999"/>
          </a:xfrm>
        </p:spPr>
        <p:txBody>
          <a:bodyPr>
            <a:normAutofit/>
          </a:bodyPr>
          <a:lstStyle/>
          <a:p>
            <a:r>
              <a:rPr lang="en-US" sz="3200" dirty="0"/>
              <a:t>How to </a:t>
            </a:r>
            <a:r>
              <a:rPr lang="en-US" sz="3200" b="1" dirty="0">
                <a:solidFill>
                  <a:srgbClr val="C00000"/>
                </a:solidFill>
              </a:rPr>
              <a:t>obtain hydrogen </a:t>
            </a:r>
            <a:r>
              <a:rPr lang="en-US" sz="3200" dirty="0"/>
              <a:t>without expending more energy than harnessing</a:t>
            </a:r>
          </a:p>
          <a:p>
            <a:r>
              <a:rPr lang="en-US" sz="3200" b="1" dirty="0">
                <a:solidFill>
                  <a:srgbClr val="C00000"/>
                </a:solidFill>
              </a:rPr>
              <a:t>Distribution network </a:t>
            </a:r>
            <a:r>
              <a:rPr lang="en-US" sz="3200" dirty="0"/>
              <a:t>needs to be in place</a:t>
            </a:r>
          </a:p>
          <a:p>
            <a:r>
              <a:rPr lang="en-US" sz="3200" dirty="0"/>
              <a:t>Vehicles and tanks are in more danger of </a:t>
            </a:r>
            <a:r>
              <a:rPr lang="en-US" sz="3200" b="1" dirty="0">
                <a:solidFill>
                  <a:srgbClr val="C00000"/>
                </a:solidFill>
              </a:rPr>
              <a:t>fire and explosions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100" y="3007784"/>
            <a:ext cx="50038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5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Venture.thmx</Template>
  <TotalTime>3045</TotalTime>
  <Words>87</Words>
  <Application>Microsoft Macintosh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Calisto MT</vt:lpstr>
      <vt:lpstr>Wingdings</vt:lpstr>
      <vt:lpstr>Venture</vt:lpstr>
      <vt:lpstr>Hydrogen fuel cells</vt:lpstr>
      <vt:lpstr>Need supply of hydrogen</vt:lpstr>
      <vt:lpstr>Benefits</vt:lpstr>
      <vt:lpstr>Drawbacks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6.5 Renewable Energy continued</dc:title>
  <dc:creator>Megan Thaler</dc:creator>
  <cp:lastModifiedBy>Microsoft Office User</cp:lastModifiedBy>
  <cp:revision>14</cp:revision>
  <dcterms:created xsi:type="dcterms:W3CDTF">2016-03-07T03:18:42Z</dcterms:created>
  <dcterms:modified xsi:type="dcterms:W3CDTF">2019-11-07T02:48:55Z</dcterms:modified>
</cp:coreProperties>
</file>