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0"/>
    <p:restoredTop sz="94689"/>
  </p:normalViewPr>
  <p:slideViewPr>
    <p:cSldViewPr snapToGrid="0" snapToObjects="1">
      <p:cViewPr varScale="1">
        <p:scale>
          <a:sx n="60" d="100"/>
          <a:sy n="60" d="100"/>
        </p:scale>
        <p:origin x="20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d.ted.com/lessons/a-guide-to-the-energy-of-the-earth-joshua-m-sneidem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3BD5A-AE8C-5E47-8ED1-D6B4CF7CE3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Unit 6.1</a:t>
            </a:r>
            <a:br>
              <a:rPr lang="en-US" sz="6600" dirty="0"/>
            </a:br>
            <a:r>
              <a:rPr lang="en-US" sz="6600" cap="none" dirty="0"/>
              <a:t>Renewable and Nonrenewable Resources 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569DD-C35B-CE4F-B590-F67AF5574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0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F75D-E524-6543-A4B4-26373794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7778E-9D39-1B4E-A048-DAE6098F7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Ted-Ed “Guide to Energy of the Earth” (4:43)</a:t>
            </a:r>
            <a:r>
              <a:rPr lang="en-US" dirty="0"/>
              <a:t> </a:t>
            </a:r>
            <a:r>
              <a:rPr lang="en-US" u="sng" dirty="0">
                <a:hlinkClick r:id="rId2"/>
              </a:rPr>
              <a:t>http://ed.ted.com/lessons/a-guide-to-the-energy-of-the-earth-joshua-m-sneideman/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3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8CC464-13EB-CF46-B407-57D292A0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Nonrenewable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E9886C-6DCD-894A-BB4C-696A22B94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dirty="0"/>
              <a:t>Exist in a fixed amount; cannot be replaced on a human time scale</a:t>
            </a:r>
          </a:p>
          <a:p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D8259F-5F30-364A-9E65-D4695ED45CDD}"/>
              </a:ext>
            </a:extLst>
          </p:cNvPr>
          <p:cNvSpPr txBox="1"/>
          <p:nvPr/>
        </p:nvSpPr>
        <p:spPr>
          <a:xfrm rot="2641089">
            <a:off x="1715761" y="3304344"/>
            <a:ext cx="2410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Braggadocio" pitchFamily="82" charset="77"/>
              </a:rPr>
              <a:t>Oil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F1A55-83BE-5B47-A639-D2FE79293E7A}"/>
              </a:ext>
            </a:extLst>
          </p:cNvPr>
          <p:cNvSpPr txBox="1"/>
          <p:nvPr/>
        </p:nvSpPr>
        <p:spPr>
          <a:xfrm rot="20210078">
            <a:off x="6057527" y="2629692"/>
            <a:ext cx="3487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Kokonor" pitchFamily="2" charset="0"/>
                <a:cs typeface="Kokonor" pitchFamily="2" charset="0"/>
              </a:rPr>
              <a:t>Coal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67A98-5D52-A64F-B948-B2708C8B48D7}"/>
              </a:ext>
            </a:extLst>
          </p:cNvPr>
          <p:cNvSpPr txBox="1"/>
          <p:nvPr/>
        </p:nvSpPr>
        <p:spPr>
          <a:xfrm rot="946006">
            <a:off x="8481605" y="3924628"/>
            <a:ext cx="34874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STHupo" panose="02010800040101010101" pitchFamily="2" charset="-122"/>
                <a:ea typeface="STHupo" panose="02010800040101010101" pitchFamily="2" charset="-122"/>
                <a:cs typeface="Kokonor" pitchFamily="2" charset="0"/>
              </a:rPr>
              <a:t>Natural Gas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33CBFF-661D-FF49-B148-F1A45928CEB7}"/>
              </a:ext>
            </a:extLst>
          </p:cNvPr>
          <p:cNvSpPr txBox="1"/>
          <p:nvPr/>
        </p:nvSpPr>
        <p:spPr>
          <a:xfrm>
            <a:off x="3856364" y="5271667"/>
            <a:ext cx="37140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Nuclear</a:t>
            </a:r>
          </a:p>
        </p:txBody>
      </p:sp>
    </p:spTree>
    <p:extLst>
      <p:ext uri="{BB962C8B-B14F-4D97-AF65-F5344CB8AC3E}">
        <p14:creationId xmlns:p14="http://schemas.microsoft.com/office/powerpoint/2010/main" val="272317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8CC464-13EB-CF46-B407-57D292A0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E9886C-6DCD-894A-BB4C-696A22B94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3593591"/>
          </a:xfrm>
        </p:spPr>
        <p:txBody>
          <a:bodyPr>
            <a:normAutofit/>
          </a:bodyPr>
          <a:lstStyle/>
          <a:p>
            <a:r>
              <a:rPr lang="en-US" sz="4000" dirty="0"/>
              <a:t>Can be replenished naturally, at or near the rate of consumption</a:t>
            </a:r>
          </a:p>
          <a:p>
            <a:endParaRPr lang="en-US" sz="6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D8259F-5F30-364A-9E65-D4695ED45CDD}"/>
              </a:ext>
            </a:extLst>
          </p:cNvPr>
          <p:cNvSpPr txBox="1"/>
          <p:nvPr/>
        </p:nvSpPr>
        <p:spPr>
          <a:xfrm rot="2641089">
            <a:off x="1331127" y="3277405"/>
            <a:ext cx="2264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Gabriola" pitchFamily="82" charset="0"/>
              </a:rPr>
              <a:t>Solar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F1A55-83BE-5B47-A639-D2FE79293E7A}"/>
              </a:ext>
            </a:extLst>
          </p:cNvPr>
          <p:cNvSpPr txBox="1"/>
          <p:nvPr/>
        </p:nvSpPr>
        <p:spPr>
          <a:xfrm rot="20210078">
            <a:off x="3721698" y="2581481"/>
            <a:ext cx="34874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Bodoni 72 Book" pitchFamily="2" charset="0"/>
                <a:cs typeface="Kokonor" pitchFamily="2" charset="0"/>
              </a:rPr>
              <a:t>Biomass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67A98-5D52-A64F-B948-B2708C8B48D7}"/>
              </a:ext>
            </a:extLst>
          </p:cNvPr>
          <p:cNvSpPr txBox="1"/>
          <p:nvPr/>
        </p:nvSpPr>
        <p:spPr>
          <a:xfrm rot="946006">
            <a:off x="4357266" y="4898690"/>
            <a:ext cx="64532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Segoe Print" panose="02000800000000000000" pitchFamily="2" charset="0"/>
                <a:ea typeface="STHupo" panose="02010800040101010101" pitchFamily="2" charset="-122"/>
                <a:cs typeface="Kokonor" pitchFamily="2" charset="0"/>
              </a:rPr>
              <a:t>Geothermal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33CBFF-661D-FF49-B148-F1A45928CEB7}"/>
              </a:ext>
            </a:extLst>
          </p:cNvPr>
          <p:cNvSpPr txBox="1"/>
          <p:nvPr/>
        </p:nvSpPr>
        <p:spPr>
          <a:xfrm>
            <a:off x="1497952" y="4938447"/>
            <a:ext cx="37140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American Typewriter" panose="02090604020004020304" pitchFamily="18" charset="77"/>
                <a:cs typeface="Apple Chancery" panose="03020702040506060504" pitchFamily="66" charset="-79"/>
              </a:rPr>
              <a:t>Wind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E9F4F6-EC7B-E944-9D03-E9228E2D30FF}"/>
              </a:ext>
            </a:extLst>
          </p:cNvPr>
          <p:cNvSpPr txBox="1"/>
          <p:nvPr/>
        </p:nvSpPr>
        <p:spPr>
          <a:xfrm rot="2038494">
            <a:off x="6768451" y="3037962"/>
            <a:ext cx="55254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Colonna MT" pitchFamily="82" charset="77"/>
                <a:cs typeface="Kokonor" pitchFamily="2" charset="0"/>
              </a:rPr>
              <a:t>Hydropower</a:t>
            </a:r>
          </a:p>
        </p:txBody>
      </p:sp>
    </p:spTree>
    <p:extLst>
      <p:ext uri="{BB962C8B-B14F-4D97-AF65-F5344CB8AC3E}">
        <p14:creationId xmlns:p14="http://schemas.microsoft.com/office/powerpoint/2010/main" val="276953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14</TotalTime>
  <Words>64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STHupo</vt:lpstr>
      <vt:lpstr>American Typewriter</vt:lpstr>
      <vt:lpstr>Apple Chancery</vt:lpstr>
      <vt:lpstr>Arial</vt:lpstr>
      <vt:lpstr>Bodoni 72 Book</vt:lpstr>
      <vt:lpstr>Braggadocio</vt:lpstr>
      <vt:lpstr>Colonna MT</vt:lpstr>
      <vt:lpstr>Gabriola</vt:lpstr>
      <vt:lpstr>Gill Sans MT</vt:lpstr>
      <vt:lpstr>Impact</vt:lpstr>
      <vt:lpstr>Kokonor</vt:lpstr>
      <vt:lpstr>Segoe Print</vt:lpstr>
      <vt:lpstr>Badge</vt:lpstr>
      <vt:lpstr>Unit 6.1 Renewable and Nonrenewable Resources </vt:lpstr>
      <vt:lpstr>PowerPoint Presentation</vt:lpstr>
      <vt:lpstr>Nonrenewable</vt:lpstr>
      <vt:lpstr>renewable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6.1 Renewable and Nonrenewable Resources </dc:title>
  <dc:creator>Microsoft Office User</dc:creator>
  <cp:lastModifiedBy>Microsoft Office User</cp:lastModifiedBy>
  <cp:revision>2</cp:revision>
  <dcterms:created xsi:type="dcterms:W3CDTF">2019-11-05T05:08:01Z</dcterms:created>
  <dcterms:modified xsi:type="dcterms:W3CDTF">2019-11-05T05:22:09Z</dcterms:modified>
</cp:coreProperties>
</file>