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4689"/>
  </p:normalViewPr>
  <p:slideViewPr>
    <p:cSldViewPr snapToGrid="0" snapToObjects="1">
      <p:cViewPr varScale="1">
        <p:scale>
          <a:sx n="60" d="100"/>
          <a:sy n="60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2151871" y="699248"/>
            <a:ext cx="7888259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426" y="1143001"/>
            <a:ext cx="7633149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426" y="2994212"/>
            <a:ext cx="7633149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309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151" y="1143000"/>
            <a:ext cx="5076883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599" y="605119"/>
            <a:ext cx="5035296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7151" y="2618815"/>
            <a:ext cx="5076883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8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6125883" y="663389"/>
            <a:ext cx="5190836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7317" y="1143000"/>
            <a:ext cx="5056716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317" y="2618815"/>
            <a:ext cx="5056716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39918" y="864971"/>
            <a:ext cx="4562767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662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317" y="462897"/>
            <a:ext cx="10291233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319" y="1598613"/>
            <a:ext cx="10291232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7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0" y="685801"/>
            <a:ext cx="14224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317" y="685758"/>
            <a:ext cx="8583083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1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2115672" y="645459"/>
            <a:ext cx="7942729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8448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47" y="4953000"/>
            <a:ext cx="10793507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47" y="5791200"/>
            <a:ext cx="10793507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353056" y="804672"/>
            <a:ext cx="75184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3149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5" y="2514600"/>
            <a:ext cx="10883153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425" y="3429000"/>
            <a:ext cx="10883153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6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586753"/>
            <a:ext cx="5035296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6753"/>
            <a:ext cx="5035296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1598613"/>
            <a:ext cx="5031317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2174876"/>
            <a:ext cx="5031317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98613"/>
            <a:ext cx="5035296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035296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586753"/>
            <a:ext cx="10276541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65200" y="3914170"/>
            <a:ext cx="10276541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8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586753"/>
            <a:ext cx="5035296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6753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913094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189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586753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6753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65200" y="3913094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913094"/>
            <a:ext cx="5035296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40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8189" y="314979"/>
            <a:ext cx="10255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8189" y="1586753"/>
            <a:ext cx="10255625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E60EB6-9217-E347-9C2C-1A7DF753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522395"/>
            <a:ext cx="9112469" cy="804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450" y="6394274"/>
            <a:ext cx="6598348" cy="927452"/>
          </a:xfrm>
        </p:spPr>
        <p:txBody>
          <a:bodyPr/>
          <a:lstStyle/>
          <a:p>
            <a:r>
              <a:rPr lang="en-US" dirty="0"/>
              <a:t>6.8 Solar Energy</a:t>
            </a:r>
          </a:p>
        </p:txBody>
      </p:sp>
    </p:spTree>
    <p:extLst>
      <p:ext uri="{BB962C8B-B14F-4D97-AF65-F5344CB8AC3E}">
        <p14:creationId xmlns:p14="http://schemas.microsoft.com/office/powerpoint/2010/main" val="261182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8150"/>
            <a:ext cx="9080878" cy="6102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D1ADC6-6B26-6741-A07A-955E9A1A6AB8}"/>
              </a:ext>
            </a:extLst>
          </p:cNvPr>
          <p:cNvSpPr txBox="1"/>
          <p:nvPr/>
        </p:nvSpPr>
        <p:spPr>
          <a:xfrm>
            <a:off x="7414648" y="568273"/>
            <a:ext cx="173986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sto MT"/>
              </a:rPr>
              <a:t>Go back to your world map to annotate!</a:t>
            </a:r>
          </a:p>
        </p:txBody>
      </p:sp>
    </p:spTree>
    <p:extLst>
      <p:ext uri="{BB962C8B-B14F-4D97-AF65-F5344CB8AC3E}">
        <p14:creationId xmlns:p14="http://schemas.microsoft.com/office/powerpoint/2010/main" val="151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solar 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43" y="1586754"/>
            <a:ext cx="3168525" cy="4571999"/>
          </a:xfrm>
        </p:spPr>
        <p:txBody>
          <a:bodyPr>
            <a:normAutofit/>
          </a:bodyPr>
          <a:lstStyle/>
          <a:p>
            <a:r>
              <a:rPr lang="en-US" sz="3200" dirty="0"/>
              <a:t>South-facing windows</a:t>
            </a:r>
          </a:p>
          <a:p>
            <a:r>
              <a:rPr lang="en-US" sz="3200" dirty="0"/>
              <a:t>Dark roofs</a:t>
            </a:r>
          </a:p>
          <a:p>
            <a:r>
              <a:rPr lang="en-US" sz="3200" dirty="0"/>
              <a:t>Solar ovens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22" y="1586753"/>
            <a:ext cx="5853612" cy="48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08" y="0"/>
            <a:ext cx="7691719" cy="1143000"/>
          </a:xfrm>
        </p:spPr>
        <p:txBody>
          <a:bodyPr/>
          <a:lstStyle/>
          <a:p>
            <a:r>
              <a:rPr lang="en-US" dirty="0"/>
              <a:t>Active solar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25" y="1068170"/>
            <a:ext cx="8862358" cy="2983131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Solar water heating systems</a:t>
            </a:r>
          </a:p>
          <a:p>
            <a:pPr>
              <a:buFont typeface="+mj-lt"/>
              <a:buAutoNum type="arabicPeriod"/>
            </a:pPr>
            <a:r>
              <a:rPr lang="en-US" dirty="0"/>
              <a:t>Photovoltaic systems</a:t>
            </a:r>
          </a:p>
          <a:p>
            <a:pPr>
              <a:buFont typeface="+mj-lt"/>
              <a:buAutoNum type="arabicPeriod"/>
            </a:pPr>
            <a:r>
              <a:rPr lang="en-US" dirty="0"/>
              <a:t>Concentrating Solar Thermal Electricity Generation—CST systems</a:t>
            </a:r>
          </a:p>
          <a:p>
            <a:pPr lvl="1"/>
            <a:r>
              <a:rPr lang="en-US" dirty="0"/>
              <a:t>Uses lenses and mirrors to focus sunlight</a:t>
            </a:r>
          </a:p>
          <a:p>
            <a:pPr lvl="1"/>
            <a:r>
              <a:rPr lang="en-US" dirty="0"/>
              <a:t>Evaporates water to steam, turns turbine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26" y="4051300"/>
            <a:ext cx="63627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778000"/>
            <a:ext cx="63754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0250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listo MT"/>
              </a:rPr>
              <a:t>The sunlight’s energy activates and releases electrons from thin layers of semiconducting material (like silicon)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  <a:latin typeface="Calisto MT"/>
              </a:rPr>
              <a:t>Generates a low-voltage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5259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725084"/>
            <a:ext cx="9111687" cy="5132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1" y="5588000"/>
            <a:ext cx="3655359" cy="1143000"/>
          </a:xfrm>
          <a:solidFill>
            <a:srgbClr val="D9D9D9"/>
          </a:solidFill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802" y="0"/>
            <a:ext cx="8202083" cy="2656416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No emissions during operation</a:t>
            </a:r>
          </a:p>
          <a:p>
            <a:r>
              <a:rPr lang="en-US" sz="3200" dirty="0"/>
              <a:t>Can produce electricity during peak demand (air conditioning)</a:t>
            </a:r>
          </a:p>
          <a:p>
            <a:r>
              <a:rPr lang="en-US" sz="3200" dirty="0"/>
              <a:t>Economically feasible (5-20 payback, then nearly free)</a:t>
            </a:r>
          </a:p>
        </p:txBody>
      </p:sp>
    </p:spTree>
    <p:extLst>
      <p:ext uri="{BB962C8B-B14F-4D97-AF65-F5344CB8AC3E}">
        <p14:creationId xmlns:p14="http://schemas.microsoft.com/office/powerpoint/2010/main" val="35998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3104"/>
            <a:ext cx="4406776" cy="722188"/>
          </a:xfrm>
        </p:spPr>
        <p:txBody>
          <a:bodyPr/>
          <a:lstStyle/>
          <a:p>
            <a:r>
              <a:rPr lang="en-US" dirty="0"/>
              <a:t>Drawbacks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475" y="4390592"/>
            <a:ext cx="7782859" cy="2000996"/>
          </a:xfrm>
          <a:solidFill>
            <a:srgbClr val="D9D9D9"/>
          </a:solidFill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PV panels expensive to manufacture and install</a:t>
            </a:r>
          </a:p>
          <a:p>
            <a:r>
              <a:rPr lang="en-US" sz="2800" dirty="0"/>
              <a:t>With less solar radiation, payback can take longer</a:t>
            </a:r>
          </a:p>
          <a:p>
            <a:r>
              <a:rPr lang="en-US" sz="2800" dirty="0"/>
              <a:t>Manufacturing of panels requires energy and water and can release toxic metals and chemicals</a:t>
            </a:r>
          </a:p>
        </p:txBody>
      </p:sp>
    </p:spTree>
    <p:extLst>
      <p:ext uri="{BB962C8B-B14F-4D97-AF65-F5344CB8AC3E}">
        <p14:creationId xmlns:p14="http://schemas.microsoft.com/office/powerpoint/2010/main" val="1921610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</vt:lpstr>
      <vt:lpstr>Venture</vt:lpstr>
      <vt:lpstr>6.8 Solar Energy</vt:lpstr>
      <vt:lpstr>PowerPoint Presentation</vt:lpstr>
      <vt:lpstr>Passive solar heating</vt:lpstr>
      <vt:lpstr>Active solar technologies</vt:lpstr>
      <vt:lpstr>PowerPoint Presentation</vt:lpstr>
      <vt:lpstr>Benefits</vt:lpstr>
      <vt:lpstr>Drawbacks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6.8 Solar Energy</dc:title>
  <dc:creator>Microsoft Office User</dc:creator>
  <cp:lastModifiedBy>Microsoft Office User</cp:lastModifiedBy>
  <cp:revision>1</cp:revision>
  <dcterms:created xsi:type="dcterms:W3CDTF">2019-11-07T03:09:46Z</dcterms:created>
  <dcterms:modified xsi:type="dcterms:W3CDTF">2019-11-07T03:10:48Z</dcterms:modified>
</cp:coreProperties>
</file>