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hF_baBVIOs" TargetMode="External"/><Relationship Id="rId2" Type="http://schemas.openxmlformats.org/officeDocument/2006/relationships/hyperlink" Target="https://www.youtube.com/watch?v=1GEEvvTiiQ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Observations and Eyewitness Testimony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8/3/2015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Observations?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Gathering Information</a:t>
            </a:r>
          </a:p>
          <a:p>
            <a:r>
              <a:rPr lang="en-US" sz="2800" dirty="0" smtClean="0"/>
              <a:t>We use our senses</a:t>
            </a:r>
          </a:p>
          <a:p>
            <a:r>
              <a:rPr lang="en-US" sz="2800" dirty="0" smtClean="0"/>
              <a:t>Our brains pick and filter out what we believe to be important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Perceptions?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we view our surroundings.</a:t>
            </a:r>
          </a:p>
          <a:p>
            <a:endParaRPr lang="en-US" sz="3200" dirty="0"/>
          </a:p>
          <a:p>
            <a:r>
              <a:rPr lang="en-US" sz="3200" dirty="0" smtClean="0"/>
              <a:t>They are LIMITED and are not always accurate.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09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57769"/>
          </a:xfrm>
        </p:spPr>
        <p:txBody>
          <a:bodyPr/>
          <a:lstStyle/>
          <a:p>
            <a:r>
              <a:rPr lang="en-US" dirty="0" smtClean="0"/>
              <a:t>How Information is Processed in the Brain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29748"/>
              </p:ext>
            </p:extLst>
          </p:nvPr>
        </p:nvGraphicFramePr>
        <p:xfrm>
          <a:off x="1358177" y="3293121"/>
          <a:ext cx="9097320" cy="1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64"/>
                <a:gridCol w="1819464"/>
                <a:gridCol w="1819464"/>
                <a:gridCol w="1819464"/>
                <a:gridCol w="1819464"/>
              </a:tblGrid>
              <a:tr h="1909577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r>
                        <a:rPr lang="en-US" baseline="0" dirty="0" smtClean="0"/>
                        <a:t> from our senses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we</a:t>
                      </a:r>
                      <a:r>
                        <a:rPr lang="en-US" baseline="0" dirty="0" smtClean="0"/>
                        <a:t> pay attention to</a:t>
                      </a:r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Perception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</a:t>
                      </a:r>
                      <a:r>
                        <a:rPr lang="en-US" baseline="0" dirty="0" smtClean="0"/>
                        <a:t> memory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Long-term memory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8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www.youtube.com/watch?v=1GEEvvTiiQk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www.youtube.com/watch?v=qhF_baBVIOs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Eyewitness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some factors that would affect eye witness accounts?</a:t>
            </a:r>
          </a:p>
          <a:p>
            <a:pPr lvl="1"/>
            <a:r>
              <a:rPr lang="en-US" sz="2400" dirty="0" smtClean="0"/>
              <a:t>Alone or With a Group of People</a:t>
            </a:r>
          </a:p>
          <a:p>
            <a:pPr lvl="1"/>
            <a:r>
              <a:rPr lang="en-US" sz="2400" dirty="0" smtClean="0"/>
              <a:t>Number of people or animals in the area</a:t>
            </a:r>
          </a:p>
          <a:p>
            <a:pPr lvl="1"/>
            <a:r>
              <a:rPr lang="en-US" sz="2400" dirty="0" smtClean="0"/>
              <a:t>What type of activity is going on around you</a:t>
            </a:r>
          </a:p>
          <a:p>
            <a:pPr lvl="1"/>
            <a:r>
              <a:rPr lang="en-US" sz="2400" dirty="0" smtClean="0"/>
              <a:t>How much activity is going on around you</a:t>
            </a:r>
          </a:p>
          <a:p>
            <a:pPr lvl="1"/>
            <a:r>
              <a:rPr lang="en-US" sz="2400" dirty="0" smtClean="0"/>
              <a:t>more?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6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122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Observations and Eyewitness Testimony</vt:lpstr>
      <vt:lpstr>What are Observations?</vt:lpstr>
      <vt:lpstr>What are Perceptions?</vt:lpstr>
      <vt:lpstr>How Information is Processed in the Brain</vt:lpstr>
      <vt:lpstr>Video Evidence</vt:lpstr>
      <vt:lpstr>Eyewitness Accounts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</dc:title>
  <dc:creator>Molly Jones</dc:creator>
  <cp:lastModifiedBy>Molly Jones</cp:lastModifiedBy>
  <cp:revision>4</cp:revision>
  <dcterms:created xsi:type="dcterms:W3CDTF">2015-08-02T23:54:57Z</dcterms:created>
  <dcterms:modified xsi:type="dcterms:W3CDTF">2015-08-03T00:23:42Z</dcterms:modified>
</cp:coreProperties>
</file>