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Palatino Linotype" panose="02040502050505030304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4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None/>
              <a:defRPr sz="2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HrapzHPCS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video.pbs.org/video/2365036901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e45DGkqUk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5740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</a:pPr>
            <a:r>
              <a:rPr lang="en-US"/>
              <a:t>PPT 4.5 </a:t>
            </a:r>
            <a:br>
              <a:rPr lang="en-US"/>
            </a:br>
            <a:r>
              <a:rPr lang="en-US"/>
              <a:t>Global Wind Patterns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0400" y="2362200"/>
            <a:ext cx="34036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886" y="659567"/>
            <a:ext cx="6541276" cy="484619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659567" y="5505762"/>
            <a:ext cx="804971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 remember the order: as you move down to the equator, it gets Pretty Frigging Hot. (Polar, Ferrel, Hadley)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566" y="1536699"/>
            <a:ext cx="7821958" cy="4646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1465384" y="5430912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3"/>
              </a:rPr>
              <a:t>https://www.youtube.com/watch?v=DHrapzHPCSA</a:t>
            </a: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Global Winds video</a:t>
            </a: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3009461" y="1421991"/>
            <a:ext cx="216736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Coriolis Effect: </a:t>
            </a:r>
            <a:r>
              <a:rPr lang="en-US" sz="1800" u="sng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4"/>
              </a:rPr>
              <a:t>http://video.pbs.org/video/2365036901/</a:t>
            </a:r>
            <a:r>
              <a:rPr lang="en-US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3900"/>
            <a:ext cx="9144000" cy="5406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82446" y="1379095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241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latino Linotype"/>
              <a:buNone/>
            </a:pPr>
            <a:r>
              <a:rPr lang="en-US" sz="2400"/>
              <a:t>https://youtu.be/edidoiwLGKQ</a:t>
            </a: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/>
              <a:t>“Wind” </a:t>
            </a:r>
            <a:r>
              <a:rPr lang="en-US" i="1"/>
              <a:t>3:49</a:t>
            </a: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9281" y="3200400"/>
            <a:ext cx="5180143" cy="322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US"/>
              <a:t>Four properties determine air circulation patterns: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US"/>
              <a:t>1. Air density: Less dense, warmer air rises</a:t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1902" y="2307504"/>
            <a:ext cx="6060336" cy="4550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US"/>
              <a:t>2. Water vapor capacity</a:t>
            </a: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/>
              <a:t>Warm air has a higher water vapor capacity (humidity!)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/>
              <a:t>Saturation point</a:t>
            </a: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075" y="3136491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2743" y="2695223"/>
            <a:ext cx="3979334" cy="3979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9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</a:pPr>
            <a:r>
              <a:rPr lang="en-US" sz="4800"/>
              <a:t>3. Adiabatic heating/cooling</a:t>
            </a:r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98273" y="1130805"/>
            <a:ext cx="916479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US" sz="2800"/>
              <a:t>Response to changes in pressure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</a:pPr>
            <a:r>
              <a:rPr lang="en-US" sz="2800"/>
              <a:t>Air rises🡪lower pressure🡪volume expands🡪cools</a:t>
            </a:r>
            <a:endParaRPr sz="2800"/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349" y="2528436"/>
            <a:ext cx="5722719" cy="4286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0" y="40152"/>
            <a:ext cx="8229600" cy="88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US"/>
              <a:t>4. Latent heat release</a:t>
            </a:r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167298" y="90991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/>
              <a:t>Release of energy as heat when water vapor condenses into precipitation (in clouds)</a:t>
            </a:r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98074"/>
            <a:ext cx="7565068" cy="493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 descr="Screen Shot 2015-08-27 at 5.15.52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2800" y="0"/>
            <a:ext cx="496772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/>
              <a:t>🡪 </a:t>
            </a:r>
            <a:r>
              <a:rPr lang="en-US" i="1"/>
              <a:t>Video: “Global Atmospheric Circulation” (2:24) </a:t>
            </a:r>
            <a:r>
              <a:rPr lang="en-US" i="1" u="sng">
                <a:solidFill>
                  <a:schemeClr val="hlink"/>
                </a:solidFill>
                <a:hlinkClick r:id="rId3"/>
              </a:rPr>
              <a:t>https://www.youtube.com/watch?v=Ye45DGkqUkE</a:t>
            </a:r>
            <a:r>
              <a:rPr lang="en-US" i="1" u="sng"/>
              <a:t>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 b="1"/>
              <a:t> 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 descr="Screen Shot 2015-08-27 at 5.17.56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81100"/>
            <a:ext cx="9144000" cy="4474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On-screen Show (4:3)</PresentationFormat>
  <Paragraphs>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Century Gothic</vt:lpstr>
      <vt:lpstr>Palatino Linotype</vt:lpstr>
      <vt:lpstr>Arial</vt:lpstr>
      <vt:lpstr>Courier New</vt:lpstr>
      <vt:lpstr>Executive</vt:lpstr>
      <vt:lpstr>PPT 4.5  Global Wind Patterns</vt:lpstr>
      <vt:lpstr>https://youtu.be/edidoiwLGKQ</vt:lpstr>
      <vt:lpstr>Four properties determine air circulation patterns:</vt:lpstr>
      <vt:lpstr>2. Water vapor capacity</vt:lpstr>
      <vt:lpstr>3. Adiabatic heating/cooling</vt:lpstr>
      <vt:lpstr>4. Latent heat release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4.5  Global Wind Patterns</dc:title>
  <dc:creator>Molly Jirasakhiran</dc:creator>
  <cp:lastModifiedBy>Molly Jirasakhiran</cp:lastModifiedBy>
  <cp:revision>2</cp:revision>
  <dcterms:modified xsi:type="dcterms:W3CDTF">2020-02-13T19:55:07Z</dcterms:modified>
</cp:coreProperties>
</file>