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Source Sans Pro" panose="020B050303040302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711198" y="1787856"/>
            <a:ext cx="5439393" cy="372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6787489" y="359393"/>
            <a:ext cx="4876800" cy="53180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922185" y="-1589617"/>
            <a:ext cx="4343400" cy="1072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8054739" y="2139951"/>
            <a:ext cx="557530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404532" y="-1303867"/>
            <a:ext cx="5575300" cy="891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</a:pPr>
            <a:endParaRPr sz="32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  <a:defRPr sz="4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494640" y="363538"/>
            <a:ext cx="11202720" cy="283686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sz="4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732367" y="1600201"/>
            <a:ext cx="512064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334761" y="1600201"/>
            <a:ext cx="512064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2640"/>
              <a:buNone/>
              <a:defRPr sz="2400" b="0">
                <a:solidFill>
                  <a:srgbClr val="6DB7D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732365" y="2347416"/>
            <a:ext cx="5120640" cy="35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334760" y="1453225"/>
            <a:ext cx="512064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2640"/>
              <a:buNone/>
              <a:defRPr sz="2400" b="0">
                <a:solidFill>
                  <a:srgbClr val="6DB7D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334760" y="2347416"/>
            <a:ext cx="5120640" cy="35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323765" y="368300"/>
            <a:ext cx="5120640" cy="5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270" algn="l">
              <a:spcBef>
                <a:spcPts val="2000"/>
              </a:spcBef>
              <a:spcAft>
                <a:spcPts val="0"/>
              </a:spcAft>
              <a:buSzPts val="2420"/>
              <a:buChar char="⚫"/>
              <a:defRPr sz="2200"/>
            </a:lvl1pPr>
            <a:lvl2pPr marL="914400" lvl="1" indent="-368300" algn="l">
              <a:spcBef>
                <a:spcPts val="600"/>
              </a:spcBef>
              <a:spcAft>
                <a:spcPts val="0"/>
              </a:spcAft>
              <a:buSzPts val="2200"/>
              <a:buChar char="⚫"/>
              <a:defRPr sz="20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711199" y="1787856"/>
            <a:ext cx="5120640" cy="372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624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⚫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2269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⚫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32367" y="107576"/>
            <a:ext cx="11459633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PPT 4.8 Earth’s Geography and Climate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lvl="0" indent="-181610" algn="l" rtl="0">
              <a:spcBef>
                <a:spcPts val="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990600"/>
            <a:ext cx="85344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What determines climate patterns?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40"/>
              <a:buFont typeface="Source Sans Pro"/>
              <a:buAutoNum type="arabicPeriod"/>
            </a:pPr>
            <a:r>
              <a:rPr lang="en-US"/>
              <a:t>global air circulation </a:t>
            </a:r>
            <a:endParaRPr/>
          </a:p>
          <a:p>
            <a:pPr marL="514350" lvl="0" indent="-514350" algn="l" rtl="0">
              <a:spcBef>
                <a:spcPts val="2000"/>
              </a:spcBef>
              <a:spcAft>
                <a:spcPts val="0"/>
              </a:spcAft>
              <a:buSzPts val="2640"/>
              <a:buFont typeface="Source Sans Pro"/>
              <a:buAutoNum type="arabicPeriod"/>
            </a:pPr>
            <a:r>
              <a:rPr lang="en-US"/>
              <a:t>ocean currents </a:t>
            </a:r>
            <a:endParaRPr/>
          </a:p>
          <a:p>
            <a:pPr marL="514350" lvl="0" indent="-514350" algn="l" rtl="0">
              <a:spcBef>
                <a:spcPts val="2000"/>
              </a:spcBef>
              <a:spcAft>
                <a:spcPts val="0"/>
              </a:spcAft>
              <a:buSzPts val="2640"/>
              <a:buFont typeface="Source Sans Pro"/>
              <a:buAutoNum type="arabicPeriod"/>
            </a:pPr>
            <a:r>
              <a:rPr lang="en-US"/>
              <a:t>Angle of sun’s rays (tilt) </a:t>
            </a:r>
            <a:endParaRPr/>
          </a:p>
          <a:p>
            <a:pPr marL="514350" lvl="0" indent="-346710" algn="l" rtl="0">
              <a:spcBef>
                <a:spcPts val="2000"/>
              </a:spcBef>
              <a:spcAft>
                <a:spcPts val="0"/>
              </a:spcAft>
              <a:buSzPts val="2640"/>
              <a:buFont typeface="Source Sans Pro"/>
              <a:buNone/>
            </a:pP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rPr lang="en-US"/>
              <a:t>🡪heat and precipitation distributed unevenly </a:t>
            </a:r>
            <a:endParaRPr/>
          </a:p>
          <a:p>
            <a:pPr marL="349250" lvl="0" indent="-18161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6551" y="1444532"/>
            <a:ext cx="3734207" cy="257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Topographic features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40"/>
              <a:buFont typeface="Source Sans Pro"/>
              <a:buAutoNum type="arabicPeriod"/>
            </a:pPr>
            <a:r>
              <a:rPr lang="en-US"/>
              <a:t>Mountain Ranges</a:t>
            </a:r>
            <a:endParaRPr/>
          </a:p>
          <a:p>
            <a:pPr marL="514350" lvl="0" indent="-514350" algn="l" rtl="0">
              <a:spcBef>
                <a:spcPts val="2000"/>
              </a:spcBef>
              <a:spcAft>
                <a:spcPts val="0"/>
              </a:spcAft>
              <a:buSzPts val="2640"/>
              <a:buFont typeface="Source Sans Pro"/>
              <a:buAutoNum type="arabicPeriod"/>
            </a:pPr>
            <a:r>
              <a:rPr lang="en-US"/>
              <a:t>Proximity to water</a:t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062111"/>
            <a:ext cx="5103856" cy="283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 descr="Screen Shot 2015-09-14 at 9.40.07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945" y="2709334"/>
            <a:ext cx="3616792" cy="268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Noto Sans Symbols</vt:lpstr>
      <vt:lpstr>Source Sans Pro</vt:lpstr>
      <vt:lpstr>Arial</vt:lpstr>
      <vt:lpstr>Breeze</vt:lpstr>
      <vt:lpstr>PPT 4.8 Earth’s Geography and Climate</vt:lpstr>
      <vt:lpstr>PowerPoint Presentation</vt:lpstr>
      <vt:lpstr>What determines climate patterns?</vt:lpstr>
      <vt:lpstr>Topographic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4.8 Earth’s Geography and Climate</dc:title>
  <dc:creator>Molly Jirasakhiran</dc:creator>
  <cp:lastModifiedBy>Molly Jirasakhiran</cp:lastModifiedBy>
  <cp:revision>1</cp:revision>
  <dcterms:modified xsi:type="dcterms:W3CDTF">2020-02-13T19:59:14Z</dcterms:modified>
</cp:coreProperties>
</file>