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5" r:id="rId3"/>
    <p:sldId id="271" r:id="rId4"/>
    <p:sldId id="268" r:id="rId5"/>
    <p:sldId id="270" r:id="rId6"/>
    <p:sldId id="269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6"/>
    <p:restoredTop sz="94696"/>
  </p:normalViewPr>
  <p:slideViewPr>
    <p:cSldViewPr snapToGrid="0" snapToObjects="1">
      <p:cViewPr>
        <p:scale>
          <a:sx n="79" d="100"/>
          <a:sy n="79" d="100"/>
        </p:scale>
        <p:origin x="-65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2151871" y="699248"/>
            <a:ext cx="7888259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F695-25FA-EE47-BB2E-FDA473C440EA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7C8A-B218-F347-9679-11026D6A7F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426" y="1143001"/>
            <a:ext cx="7633149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9426" y="2994212"/>
            <a:ext cx="7633149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4729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F695-25FA-EE47-BB2E-FDA473C440EA}" type="datetimeFigureOut">
              <a:rPr lang="en-US" smtClean="0"/>
              <a:t>9/15/19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7C8A-B218-F347-9679-11026D6A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1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F695-25FA-EE47-BB2E-FDA473C440EA}" type="datetimeFigureOut">
              <a:rPr lang="en-US" smtClean="0"/>
              <a:t>9/15/19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7C8A-B218-F347-9679-11026D6A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79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151" y="1143000"/>
            <a:ext cx="5076883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599" y="605119"/>
            <a:ext cx="5035296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7151" y="2618815"/>
            <a:ext cx="5076883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F695-25FA-EE47-BB2E-FDA473C440EA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7C8A-B218-F347-9679-11026D6A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29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F695-25FA-EE47-BB2E-FDA473C440EA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7C8A-B218-F347-9679-11026D6A7F4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6125883" y="663389"/>
            <a:ext cx="5190836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7317" y="1143000"/>
            <a:ext cx="5056716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317" y="2618815"/>
            <a:ext cx="5056716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39918" y="864971"/>
            <a:ext cx="4562767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3149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317" y="462897"/>
            <a:ext cx="10291233" cy="828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319" y="1598613"/>
            <a:ext cx="10291232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F695-25FA-EE47-BB2E-FDA473C440EA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7C8A-B218-F347-9679-11026D6A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19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0" y="685801"/>
            <a:ext cx="1422400" cy="5484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317" y="685758"/>
            <a:ext cx="8583083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F695-25FA-EE47-BB2E-FDA473C440EA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7C8A-B218-F347-9679-11026D6A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3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F695-25FA-EE47-BB2E-FDA473C440EA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7C8A-B218-F347-9679-11026D6A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1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2115672" y="645459"/>
            <a:ext cx="7942729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0"/>
            <a:ext cx="28448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7095F695-25FA-EE47-BB2E-FDA473C440EA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24600"/>
            <a:ext cx="28448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719E7C8A-B218-F347-9679-11026D6A7F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247" y="4953000"/>
            <a:ext cx="10793507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247" y="5791200"/>
            <a:ext cx="10793507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353056" y="804672"/>
            <a:ext cx="75184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4234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425" y="2514600"/>
            <a:ext cx="10883153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425" y="3429000"/>
            <a:ext cx="10883153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095F695-25FA-EE47-BB2E-FDA473C440EA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19E7C8A-B218-F347-9679-11026D6A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29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00" y="1586753"/>
            <a:ext cx="5035296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86753"/>
            <a:ext cx="5035296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F695-25FA-EE47-BB2E-FDA473C440EA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7C8A-B218-F347-9679-11026D6A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6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200" y="1598613"/>
            <a:ext cx="5031317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5200" y="2174876"/>
            <a:ext cx="5031317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98613"/>
            <a:ext cx="5035296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035296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F695-25FA-EE47-BB2E-FDA473C440EA}" type="datetimeFigureOut">
              <a:rPr lang="en-US" smtClean="0"/>
              <a:t>9/15/19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7C8A-B218-F347-9679-11026D6A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9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00" y="1586753"/>
            <a:ext cx="10276541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F695-25FA-EE47-BB2E-FDA473C440EA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7C8A-B218-F347-9679-11026D6A7F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65200" y="3914170"/>
            <a:ext cx="10276541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593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00" y="1586753"/>
            <a:ext cx="5035296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F695-25FA-EE47-BB2E-FDA473C440EA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7C8A-B218-F347-9679-11026D6A7F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86753"/>
            <a:ext cx="5035296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197600" y="3913094"/>
            <a:ext cx="5035296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742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F695-25FA-EE47-BB2E-FDA473C440EA}" type="datetimeFigureOut">
              <a:rPr lang="en-US" smtClean="0"/>
              <a:t>9/15/19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7C8A-B218-F347-9679-11026D6A7F4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65200" y="1586753"/>
            <a:ext cx="5035296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86753"/>
            <a:ext cx="5035296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65200" y="3913094"/>
            <a:ext cx="5035296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197600" y="3913094"/>
            <a:ext cx="5035296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104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8189" y="314979"/>
            <a:ext cx="10255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8189" y="1586753"/>
            <a:ext cx="10255625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95F695-25FA-EE47-BB2E-FDA473C440EA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9E7C8A-B218-F347-9679-11026D6A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41" y="225770"/>
            <a:ext cx="10255625" cy="1143000"/>
          </a:xfrm>
        </p:spPr>
        <p:txBody>
          <a:bodyPr/>
          <a:lstStyle/>
          <a:p>
            <a:r>
              <a:rPr lang="en-US" dirty="0"/>
              <a:t>PPT 5.14</a:t>
            </a:r>
            <a:br>
              <a:rPr lang="en-US" dirty="0"/>
            </a:br>
            <a:r>
              <a:rPr lang="en-US" dirty="0"/>
              <a:t>IPM: Integrated Pest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9FA9D-F1C9-6C4D-8997-76C9EF29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4999"/>
            <a:ext cx="5084956" cy="4953001"/>
          </a:xfrm>
        </p:spPr>
        <p:txBody>
          <a:bodyPr>
            <a:normAutofit/>
          </a:bodyPr>
          <a:lstStyle/>
          <a:p>
            <a:r>
              <a:rPr lang="en-US" sz="4000" dirty="0"/>
              <a:t>A combination of methods used to effectively control pest species while minimizing the disruption to the environment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D1B49-06D8-C640-A5AB-DC8FEF286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322" y="1680115"/>
            <a:ext cx="6395844" cy="479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0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1" y="0"/>
            <a:ext cx="8584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0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99A20-5328-C248-88B4-4B5099BBF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A7C43-A4EE-554D-B657-D6C19D566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5" y="2015540"/>
            <a:ext cx="3345362" cy="2578762"/>
          </a:xfrm>
        </p:spPr>
        <p:txBody>
          <a:bodyPr>
            <a:normAutofit/>
          </a:bodyPr>
          <a:lstStyle/>
          <a:p>
            <a:r>
              <a:rPr lang="en-US" sz="3600" dirty="0"/>
              <a:t>Crop rotation and Intercropping</a:t>
            </a:r>
          </a:p>
          <a:p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20FC8B-D272-0742-B4A1-5ABC1270E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745" y="314979"/>
            <a:ext cx="8072871" cy="596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6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F5914-3C1B-8A43-BC6C-3B20BDD4FE96}"/>
              </a:ext>
            </a:extLst>
          </p:cNvPr>
          <p:cNvSpPr txBox="1">
            <a:spLocks/>
          </p:cNvSpPr>
          <p:nvPr/>
        </p:nvSpPr>
        <p:spPr>
          <a:xfrm>
            <a:off x="1774356" y="225438"/>
            <a:ext cx="10417644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 Use of pest-resistant varieties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76A4B5-6390-AE4C-8BA3-A5B4E8635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575" y="1309817"/>
            <a:ext cx="8594221" cy="51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9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111" y="1424681"/>
            <a:ext cx="9400127" cy="4763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2980" y="6088559"/>
            <a:ext cx="5556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>
                <a:solidFill>
                  <a:prstClr val="black"/>
                </a:solidFill>
                <a:latin typeface="Calisto MT"/>
              </a:rPr>
              <a:t>Banana protectors!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40EC23-EC33-4345-8B95-64F0D20B7FAB}"/>
              </a:ext>
            </a:extLst>
          </p:cNvPr>
          <p:cNvSpPr/>
          <p:nvPr/>
        </p:nvSpPr>
        <p:spPr>
          <a:xfrm>
            <a:off x="389803" y="212972"/>
            <a:ext cx="10508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Creation of habitats for predators of pests</a:t>
            </a:r>
          </a:p>
        </p:txBody>
      </p:sp>
    </p:spTree>
    <p:extLst>
      <p:ext uri="{BB962C8B-B14F-4D97-AF65-F5344CB8AC3E}">
        <p14:creationId xmlns:p14="http://schemas.microsoft.com/office/powerpoint/2010/main" val="363651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59" y="344590"/>
            <a:ext cx="8724723" cy="4849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3795" y="5388769"/>
            <a:ext cx="55564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>
                <a:solidFill>
                  <a:prstClr val="black"/>
                </a:solidFill>
                <a:latin typeface="Calisto MT"/>
              </a:rPr>
              <a:t>Apple </a:t>
            </a:r>
          </a:p>
          <a:p>
            <a:pPr defTabSz="457200"/>
            <a:r>
              <a:rPr lang="en-US" sz="4400" dirty="0">
                <a:solidFill>
                  <a:prstClr val="black"/>
                </a:solidFill>
                <a:latin typeface="Calisto MT"/>
              </a:rPr>
              <a:t>protectors!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158" y="1588119"/>
            <a:ext cx="1869766" cy="27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63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742" y="393081"/>
            <a:ext cx="7899258" cy="64649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E1CEEC-23ED-FF4A-A3B9-A61C24B16484}"/>
              </a:ext>
            </a:extLst>
          </p:cNvPr>
          <p:cNvSpPr txBox="1"/>
          <p:nvPr/>
        </p:nvSpPr>
        <p:spPr>
          <a:xfrm>
            <a:off x="617838" y="1210962"/>
            <a:ext cx="3674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Limited pesticides when necessary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8BCA4D-6DE0-0447-A598-E27774EE93BC}"/>
              </a:ext>
            </a:extLst>
          </p:cNvPr>
          <p:cNvCxnSpPr/>
          <p:nvPr/>
        </p:nvCxnSpPr>
        <p:spPr>
          <a:xfrm>
            <a:off x="1804086" y="3336324"/>
            <a:ext cx="2150076" cy="1383957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900D585-4A16-244D-B7F3-7886A8398EDC}"/>
              </a:ext>
            </a:extLst>
          </p:cNvPr>
          <p:cNvSpPr txBox="1"/>
          <p:nvPr/>
        </p:nvSpPr>
        <p:spPr>
          <a:xfrm>
            <a:off x="263196" y="4659516"/>
            <a:ext cx="2965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IPM is NOT THE SAME as “Organic” </a:t>
            </a:r>
          </a:p>
        </p:txBody>
      </p:sp>
    </p:spTree>
    <p:extLst>
      <p:ext uri="{BB962C8B-B14F-4D97-AF65-F5344CB8AC3E}">
        <p14:creationId xmlns:p14="http://schemas.microsoft.com/office/powerpoint/2010/main" val="1190919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54</Words>
  <Application>Microsoft Macintosh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Calisto MT</vt:lpstr>
      <vt:lpstr>Wingdings</vt:lpstr>
      <vt:lpstr>Venture</vt:lpstr>
      <vt:lpstr>PPT 5.14 IPM: Integrated Pest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5.14 IPM: Integrated Pest Management</dc:title>
  <dc:creator>Microsoft Office User</dc:creator>
  <cp:lastModifiedBy>Microsoft Office User</cp:lastModifiedBy>
  <cp:revision>3</cp:revision>
  <dcterms:created xsi:type="dcterms:W3CDTF">2019-09-17T04:09:13Z</dcterms:created>
  <dcterms:modified xsi:type="dcterms:W3CDTF">2019-09-17T04:36:02Z</dcterms:modified>
</cp:coreProperties>
</file>