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77" r:id="rId3"/>
    <p:sldId id="278" r:id="rId4"/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1"/>
    <p:restoredTop sz="94689"/>
  </p:normalViewPr>
  <p:slideViewPr>
    <p:cSldViewPr snapToGrid="0" snapToObjects="1">
      <p:cViewPr varScale="1">
        <p:scale>
          <a:sx n="38" d="100"/>
          <a:sy n="38" d="100"/>
        </p:scale>
        <p:origin x="176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853E3-4F4F-4340-B423-4539A6B33394}" type="datetimeFigureOut">
              <a:rPr lang="en-US" smtClean="0"/>
              <a:t>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FA3DB-5DC6-914C-ABBC-19CD4FA9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8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night and winter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FA3DB-5DC6-914C-ABBC-19CD4FA907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4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070B-C568-094F-8A48-D324F2425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47481-0CAD-D94B-85CF-5854B5821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24CAF-4E3A-484F-BFAC-A6C5416C6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2B-A88A-0D49-8516-2533B9C9C5F0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328B1-F0F9-7141-92FB-B88C33AE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4CA35-38AA-474B-A008-6ECEB7BB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A2A9-9906-9747-9493-4841A37A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7D145-C10C-DE45-97D5-77E80017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30875-259D-D047-8138-FA7506E4F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104B4-4721-2947-9D69-94F0A034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2B-A88A-0D49-8516-2533B9C9C5F0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CE27F-D482-504F-8BB3-58C21CC6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BA33F-F930-1F41-8F2B-97BB4965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A2A9-9906-9747-9493-4841A37A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9D41A9-DEFA-8F4A-8DFA-C3A166FEE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9FA23-F42D-F947-8E8D-E2DB02D9A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61B47-18B1-2F49-8287-689EFF00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2B-A88A-0D49-8516-2533B9C9C5F0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D7FFF-1872-1D4C-9F8D-24B5FBB8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2B580-8362-EA4F-892C-BD2D34EC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A2A9-9906-9747-9493-4841A37A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8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7B6-FFF9-6740-8287-169EF663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33B36-3424-364E-A9B2-29A919376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5D2CE-0E1B-BA4D-9C7E-498CB3A8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2B-A88A-0D49-8516-2533B9C9C5F0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847A4-027F-5345-81FA-B0E72CEA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40CCC-318C-CD42-9509-96A19A38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A2A9-9906-9747-9493-4841A37A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0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24605-E58A-FE4B-B66D-5AE18382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BC0E1-FD37-8A4E-AEC6-FDF90A12A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22689-1083-C04F-8CCE-E1234490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2B-A88A-0D49-8516-2533B9C9C5F0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08DEA-5FCA-AE41-8FFA-07FE4877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1509E-D85F-F447-9908-A0F66B3A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A2A9-9906-9747-9493-4841A37A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3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1946-C4B8-F846-BDF2-86A259C0E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30308-CDDD-AD4F-9956-A4E863404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04B58-343A-9E47-87BC-2C38C2E0D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25A74-9A6E-2949-B3F7-7CD4EAD8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2B-A88A-0D49-8516-2533B9C9C5F0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9AB56-5C97-CF47-AEA4-704C7A53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69224-40DE-4C43-9432-5DACD4C1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A2A9-9906-9747-9493-4841A37A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2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B96-886C-7046-87C5-73FF9DF8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03B63-0D48-CA48-95BD-2BFDAFEDC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A99A0-817F-4D4A-89A4-E753006AB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5DC8A-8117-2048-85C6-0CB53D828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1F960-ECB1-F642-BE72-D7A8F297A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65E805-7C19-3749-8B21-98F59785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2B-A88A-0D49-8516-2533B9C9C5F0}" type="datetimeFigureOut">
              <a:rPr lang="en-US" smtClean="0"/>
              <a:t>1/3/20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61BEF-32C1-1E43-B977-D9767B50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9B69A-40F8-1E41-8821-57D287E4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A2A9-9906-9747-9493-4841A37A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82718-356E-8A4A-84C3-823C57C8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5E57D-7C16-FD48-A629-4EB22BB5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2B-A88A-0D49-8516-2533B9C9C5F0}" type="datetimeFigureOut">
              <a:rPr lang="en-US" smtClean="0"/>
              <a:t>1/3/20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68E38-8F52-974B-A126-9D7F8537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4574D-BD38-154E-8409-718099D9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A2A9-9906-9747-9493-4841A37A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4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EE874-42BF-DF4B-B63F-0DC1D239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2B-A88A-0D49-8516-2533B9C9C5F0}" type="datetimeFigureOut">
              <a:rPr lang="en-US" smtClean="0"/>
              <a:t>1/3/20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A57A8-5239-2D45-A4E8-1F56722C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8E708-DE66-5D4B-8338-AD2FCB24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A2A9-9906-9747-9493-4841A37A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0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0230-4743-DB40-97D0-4EA321F9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624E-648D-9849-9376-6F430FC1D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092B0-DF7F-C142-BAE4-1D804EC5E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3CDEC-49BB-9D46-86AA-73F45B90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2B-A88A-0D49-8516-2533B9C9C5F0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A1C52-B799-0347-8B11-074BFA5C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8F2EE-57AD-F342-A4FD-1E3A4A82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A2A9-9906-9747-9493-4841A37A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1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D03E-6DF6-DA4A-8F21-7335FE68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9F2BE-3104-0741-AD2C-B2996DE05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54C30-7624-8F44-A60D-295074046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9EBAE-0535-BF44-A682-F11D3A06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2B-A88A-0D49-8516-2533B9C9C5F0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F05B7-B694-8342-AE73-D918D454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7815D-1FBC-E049-94D4-BEF164F7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A2A9-9906-9747-9493-4841A37A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1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87BEB6-78D8-8E45-A1EB-E806806B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851BD-9473-FC45-9B32-1C514E4D7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A72EE-A4E5-634E-AF33-089D5728E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FDD2B-A88A-0D49-8516-2533B9C9C5F0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69ED6-68A0-CF41-9496-940AF43F8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BBA0C-7E43-B146-8CFB-8B4E35BFA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4A2A9-9906-9747-9493-4841A37A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2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_U3TXHBt-0" TargetMode="External"/><Relationship Id="rId2" Type="http://schemas.openxmlformats.org/officeDocument/2006/relationships/hyperlink" Target="https://www.youtube.com/watch?v=L7i7N-je-a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CA3927-17DF-7C4F-A151-54C9FF41D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8498"/>
            <a:ext cx="12192000" cy="6929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4F148-E305-CA47-84AB-6188E406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36" y="-148498"/>
            <a:ext cx="9144000" cy="1171386"/>
          </a:xfrm>
        </p:spPr>
        <p:txBody>
          <a:bodyPr/>
          <a:lstStyle/>
          <a:p>
            <a:r>
              <a:rPr lang="en-US" dirty="0"/>
              <a:t>PPT 7.3 Thermal Inversion</a:t>
            </a:r>
          </a:p>
        </p:txBody>
      </p:sp>
    </p:spTree>
    <p:extLst>
      <p:ext uri="{BB962C8B-B14F-4D97-AF65-F5344CB8AC3E}">
        <p14:creationId xmlns:p14="http://schemas.microsoft.com/office/powerpoint/2010/main" val="245242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0468" y="0"/>
            <a:ext cx="5682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Layer of warm air traps cool air beneath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Pollutants</a:t>
            </a:r>
            <a:r>
              <a:rPr lang="en-US" sz="3200" dirty="0">
                <a:latin typeface="Century Gothic" panose="020B0502020202020204" pitchFamily="34" charset="0"/>
              </a:rPr>
              <a:t> get trapped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Especially in 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valleys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6" y="46178"/>
            <a:ext cx="6413068" cy="6959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234" y="2494618"/>
            <a:ext cx="6114766" cy="353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5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754166-A192-154E-BF10-7E4937256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8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0F32DD-692D-B240-BF0F-223CF749C0C0}"/>
              </a:ext>
            </a:extLst>
          </p:cNvPr>
          <p:cNvSpPr/>
          <p:nvPr/>
        </p:nvSpPr>
        <p:spPr>
          <a:xfrm>
            <a:off x="340963" y="1997401"/>
            <a:ext cx="6896745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Warm fronts</a:t>
            </a:r>
            <a:r>
              <a:rPr lang="en-US" sz="2800" b="1" u="none" strike="noStrike" dirty="0">
                <a:solidFill>
                  <a:srgbClr val="FF0000"/>
                </a:solidFill>
                <a:latin typeface="Century Gothic" panose="020B0502020202020204" pitchFamily="34" charset="0"/>
              </a:rPr>
              <a:t>/high pressure</a:t>
            </a:r>
            <a:endParaRPr lang="en-US" sz="2800" b="1" i="0" dirty="0"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Valleys</a:t>
            </a:r>
            <a:endParaRPr lang="en-US" sz="2800" b="1" i="0" dirty="0"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Areas of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oceanic 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upwelling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 (Cali)</a:t>
            </a:r>
            <a:endParaRPr lang="en-US" sz="2800" b="0" i="0" dirty="0">
              <a:effectLst/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When radiation from the earth exceeds radiation received from the sun </a:t>
            </a:r>
            <a:r>
              <a:rPr lang="en-US" sz="2800" b="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(when does that happen?) </a:t>
            </a:r>
            <a:endParaRPr lang="en-US" sz="2800" b="1" i="1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At poles during winter, nearly always present (over land)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Only on land 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in general, as the ocean retains heat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5054A-5052-D547-8E73-CAB09E1BE4D7}"/>
              </a:ext>
            </a:extLst>
          </p:cNvPr>
          <p:cNvSpPr/>
          <p:nvPr/>
        </p:nvSpPr>
        <p:spPr>
          <a:xfrm>
            <a:off x="9955078" y="15498"/>
            <a:ext cx="5682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entury Gothic" panose="020B0502020202020204" pitchFamily="34" charset="0"/>
              </a:rPr>
              <a:t>Ahlmaty</a:t>
            </a:r>
            <a:r>
              <a:rPr lang="en-US" sz="1600" dirty="0">
                <a:latin typeface="Century Gothic" panose="020B0502020202020204" pitchFamily="34" charset="0"/>
              </a:rPr>
              <a:t>, Kazakhstan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039DBB-46D8-AE4B-A135-814BE816A93A}"/>
              </a:ext>
            </a:extLst>
          </p:cNvPr>
          <p:cNvSpPr/>
          <p:nvPr/>
        </p:nvSpPr>
        <p:spPr>
          <a:xfrm>
            <a:off x="340963" y="354052"/>
            <a:ext cx="843107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What situations lead to thermal inversions?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3AB673-756C-D846-962C-4E0D3F4A2FCB}"/>
              </a:ext>
            </a:extLst>
          </p:cNvPr>
          <p:cNvSpPr/>
          <p:nvPr/>
        </p:nvSpPr>
        <p:spPr>
          <a:xfrm>
            <a:off x="5951350" y="4198003"/>
            <a:ext cx="386941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Night and winter</a:t>
            </a:r>
          </a:p>
        </p:txBody>
      </p:sp>
    </p:spTree>
    <p:extLst>
      <p:ext uri="{BB962C8B-B14F-4D97-AF65-F5344CB8AC3E}">
        <p14:creationId xmlns:p14="http://schemas.microsoft.com/office/powerpoint/2010/main" val="296790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504C2D-D689-3E43-AE56-5EC6947B1D4E}"/>
              </a:ext>
            </a:extLst>
          </p:cNvPr>
          <p:cNvSpPr/>
          <p:nvPr/>
        </p:nvSpPr>
        <p:spPr>
          <a:xfrm>
            <a:off x="2433663" y="1663507"/>
            <a:ext cx="7631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https://www.youtube.com/watch?v=L7i7N-je-aM</a:t>
            </a:r>
            <a:r>
              <a:rPr lang="en-US" dirty="0"/>
              <a:t> 2:58 The Inversion</a:t>
            </a:r>
          </a:p>
          <a:p>
            <a:r>
              <a:rPr lang="en-US" dirty="0">
                <a:hlinkClick r:id="rId3"/>
              </a:rPr>
              <a:t>https://www.youtube.com/watch?v=T_U3TXHBt-0</a:t>
            </a:r>
            <a:r>
              <a:rPr lang="en-US" dirty="0"/>
              <a:t> 2:24 Temperature Inversions</a:t>
            </a:r>
          </a:p>
        </p:txBody>
      </p:sp>
    </p:spTree>
    <p:extLst>
      <p:ext uri="{BB962C8B-B14F-4D97-AF65-F5344CB8AC3E}">
        <p14:creationId xmlns:p14="http://schemas.microsoft.com/office/powerpoint/2010/main" val="142931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81</Words>
  <Application>Microsoft Macintosh PowerPoint</Application>
  <PresentationFormat>Widescreen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Courier New</vt:lpstr>
      <vt:lpstr>Office Theme</vt:lpstr>
      <vt:lpstr>PPT 7.3 Thermal Inversion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7.3 Thermal Inversion</dc:title>
  <dc:creator>Microsoft Office User</dc:creator>
  <cp:lastModifiedBy>Microsoft Office User</cp:lastModifiedBy>
  <cp:revision>4</cp:revision>
  <dcterms:created xsi:type="dcterms:W3CDTF">2020-01-04T04:08:59Z</dcterms:created>
  <dcterms:modified xsi:type="dcterms:W3CDTF">2020-01-04T05:05:20Z</dcterms:modified>
</cp:coreProperties>
</file>