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1" r:id="rId3"/>
    <p:sldId id="263" r:id="rId4"/>
    <p:sldId id="262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66"/>
    <p:restoredTop sz="94293"/>
  </p:normalViewPr>
  <p:slideViewPr>
    <p:cSldViewPr snapToGrid="0" snapToObjects="1">
      <p:cViewPr varScale="1">
        <p:scale>
          <a:sx n="63" d="100"/>
          <a:sy n="63" d="100"/>
        </p:scale>
        <p:origin x="10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316B1-2080-D449-B2D5-9F205BB7E61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C5F3-5C27-5746-85AE-4A30A64B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we’ll </a:t>
            </a:r>
            <a:r>
              <a:rPr lang="en-US"/>
              <a:t>watch a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With your partner, write down topics from the video</a:t>
            </a:r>
          </a:p>
        </p:txBody>
      </p:sp>
    </p:spTree>
    <p:extLst>
      <p:ext uri="{BB962C8B-B14F-4D97-AF65-F5344CB8AC3E}">
        <p14:creationId xmlns:p14="http://schemas.microsoft.com/office/powerpoint/2010/main" val="351605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Science is </a:t>
            </a:r>
            <a:r>
              <a:rPr lang="en-US" sz="5400" b="1" dirty="0"/>
              <a:t>Interdisciplinary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848" y="1667666"/>
            <a:ext cx="5219534" cy="51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0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4" y="79468"/>
            <a:ext cx="8772478" cy="1417638"/>
          </a:xfrm>
        </p:spPr>
        <p:txBody>
          <a:bodyPr/>
          <a:lstStyle/>
          <a:p>
            <a:r>
              <a:rPr lang="en-US" sz="4400" dirty="0"/>
              <a:t>Fill out Opinions Page</a:t>
            </a:r>
            <a:br>
              <a:rPr lang="en-US" sz="4400" dirty="0"/>
            </a:br>
            <a:r>
              <a:rPr lang="en-US" sz="3600" b="1" dirty="0"/>
              <a:t>1=Strongly disagree to 10=Strongly agree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50" y="2112634"/>
            <a:ext cx="7397687" cy="47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8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Opinions page—</a:t>
            </a:r>
            <a:br>
              <a:rPr lang="en-US" dirty="0"/>
            </a:br>
            <a:r>
              <a:rPr lang="en-US" dirty="0"/>
              <a:t>share answers in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070846"/>
            <a:ext cx="8378825" cy="41820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Agree on 3 of the statements to discuss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Take a minute without talking to note a few of your own points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Discuss the statements and note some of the points of the others in your group you find interesting/different from yours</a:t>
            </a:r>
          </a:p>
        </p:txBody>
      </p:sp>
    </p:spTree>
    <p:extLst>
      <p:ext uri="{BB962C8B-B14F-4D97-AF65-F5344CB8AC3E}">
        <p14:creationId xmlns:p14="http://schemas.microsoft.com/office/powerpoint/2010/main" val="5690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Fishing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Please go to your assigned table to complete the lab activity!</a:t>
            </a:r>
          </a:p>
        </p:txBody>
      </p:sp>
    </p:spTree>
    <p:extLst>
      <p:ext uri="{BB962C8B-B14F-4D97-AF65-F5344CB8AC3E}">
        <p14:creationId xmlns:p14="http://schemas.microsoft.com/office/powerpoint/2010/main" val="107107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Upcoming: </a:t>
            </a:r>
          </a:p>
          <a:p>
            <a:pPr lvl="1"/>
            <a:r>
              <a:rPr lang="en-US" sz="3000" dirty="0"/>
              <a:t>Fishing for the future lab questions</a:t>
            </a:r>
          </a:p>
          <a:p>
            <a:pPr lvl="1"/>
            <a:r>
              <a:rPr lang="en-US" sz="3000" dirty="0"/>
              <a:t>Read Ch. 1/Take notes</a:t>
            </a:r>
          </a:p>
        </p:txBody>
      </p:sp>
    </p:spTree>
    <p:extLst>
      <p:ext uri="{BB962C8B-B14F-4D97-AF65-F5344CB8AC3E}">
        <p14:creationId xmlns:p14="http://schemas.microsoft.com/office/powerpoint/2010/main" val="136136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95632</TotalTime>
  <Words>101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 Antiqua</vt:lpstr>
      <vt:lpstr>Calibri</vt:lpstr>
      <vt:lpstr>Wingdings 2</vt:lpstr>
      <vt:lpstr>Habitat</vt:lpstr>
      <vt:lpstr>Now we’ll watch a video</vt:lpstr>
      <vt:lpstr>Environmental Science is Interdisciplinary</vt:lpstr>
      <vt:lpstr>Fill out Opinions Page 1=Strongly disagree to 10=Strongly agree</vt:lpstr>
      <vt:lpstr>Opinions page— share answers in group</vt:lpstr>
      <vt:lpstr>Fishing for the Future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 Environmental Science!</dc:title>
  <dc:creator>Megan Thaler</dc:creator>
  <cp:lastModifiedBy>Molly Jirasakhiran</cp:lastModifiedBy>
  <cp:revision>31</cp:revision>
  <dcterms:created xsi:type="dcterms:W3CDTF">2015-06-30T19:11:33Z</dcterms:created>
  <dcterms:modified xsi:type="dcterms:W3CDTF">2020-01-07T12:33:10Z</dcterms:modified>
</cp:coreProperties>
</file>