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5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34"/>
  </p:normalViewPr>
  <p:slideViewPr>
    <p:cSldViewPr snapToGrid="0" snapToObjects="1"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CED3E41-E2DE-48B7-AD25-2C05D8372D60}" type="datetime4">
              <a:rPr lang="en-US" smtClean="0"/>
              <a:pPr/>
              <a:t>January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9237-00E8-48F5-9A77-8496B8A0E541}" type="datetimeFigureOut">
              <a:rPr lang="en-US" smtClean="0"/>
              <a:t>1/8/2020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60992-D05B-4846-8E6E-CA034CB4F1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202C6-8B37-41F0-B3E4-774551D1C22F}" type="datetime4">
              <a:rPr lang="en-US" smtClean="0"/>
              <a:pPr/>
              <a:t>January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8F78D1B-BB73-41B2-8202-C6678B761557}" type="datetime4">
              <a:rPr lang="en-US" smtClean="0"/>
              <a:pPr/>
              <a:t>January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11E46-B9AD-4605-BA48-F4BA770367EA}" type="datetime4">
              <a:rPr lang="en-US" smtClean="0"/>
              <a:pPr/>
              <a:t>January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1A4492-1D66-40E5-BF5F-8AE5B76A3760}" type="datetime4">
              <a:rPr lang="en-US" smtClean="0"/>
              <a:pPr/>
              <a:t>January 8,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120655-FBEF-4656-A8A9-E7D9EB4F4DEC}" type="datetime4">
              <a:rPr lang="en-US" smtClean="0"/>
              <a:pPr/>
              <a:t>January 8,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B2BA2-D035-44CD-B6C5-345CD46C68A9}" type="datetime4">
              <a:rPr lang="en-US" smtClean="0"/>
              <a:pPr/>
              <a:t>January 8,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2544D9-E8EB-4DFC-9BAC-8FC5CFB1A919}" type="datetime4">
              <a:rPr lang="en-US" smtClean="0"/>
              <a:pPr/>
              <a:t>January 8,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894904-8048-429B-BF77-F17DA8F8287B}" type="datetime4">
              <a:rPr lang="en-US" smtClean="0"/>
              <a:pPr/>
              <a:t>January 8,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6441D7B3-F7C5-4013-AC5D-399DD8DB11FA}" type="datetime4">
              <a:rPr lang="en-US" smtClean="0"/>
              <a:pPr/>
              <a:t>January 8,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</p:sldLayoutIdLst>
  <p:hf sldNum="0" hdr="0" ftr="0" dt="0"/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ed.ted.com/lessons/feedback-loops-how-nature-gets-its-rhythms-anje-margriet-neute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Systems</a:t>
            </a:r>
          </a:p>
        </p:txBody>
      </p:sp>
    </p:spTree>
    <p:extLst>
      <p:ext uri="{BB962C8B-B14F-4D97-AF65-F5344CB8AC3E}">
        <p14:creationId xmlns:p14="http://schemas.microsoft.com/office/powerpoint/2010/main" val="3767005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08" y="496711"/>
            <a:ext cx="8591550" cy="1066801"/>
          </a:xfrm>
        </p:spPr>
        <p:txBody>
          <a:bodyPr>
            <a:normAutofit fontScale="90000"/>
          </a:bodyPr>
          <a:lstStyle/>
          <a:p>
            <a:r>
              <a:rPr lang="en-US" dirty="0"/>
              <a:t>System: </a:t>
            </a:r>
            <a:r>
              <a:rPr lang="en-US" b="1" dirty="0">
                <a:solidFill>
                  <a:srgbClr val="800000"/>
                </a:solidFill>
              </a:rPr>
              <a:t>a set of components that function and interact in some regular way. </a:t>
            </a:r>
            <a:r>
              <a:rPr lang="en-US" b="1" i="1" dirty="0">
                <a:solidFill>
                  <a:srgbClr val="800000"/>
                </a:solidFill>
              </a:rPr>
              <a:t>(Ex: human body, a river, an economy…)</a:t>
            </a:r>
            <a:r>
              <a:rPr lang="en-US" b="1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22908" y="1450623"/>
            <a:ext cx="8595360" cy="255693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sz="2800" b="1" dirty="0"/>
              <a:t>3 Key Components:</a:t>
            </a:r>
            <a:endParaRPr lang="en-US" sz="2800" dirty="0"/>
          </a:p>
          <a:p>
            <a:pPr lvl="0"/>
            <a:r>
              <a:rPr lang="en-US" sz="2800" dirty="0">
                <a:solidFill>
                  <a:srgbClr val="FF0000"/>
                </a:solidFill>
              </a:rPr>
              <a:t>inputs</a:t>
            </a:r>
            <a:r>
              <a:rPr lang="en-US" sz="2800" dirty="0"/>
              <a:t> from the environment</a:t>
            </a:r>
          </a:p>
          <a:p>
            <a:pPr lvl="0"/>
            <a:r>
              <a:rPr lang="en-US" sz="2800" dirty="0">
                <a:solidFill>
                  <a:srgbClr val="FF0000"/>
                </a:solidFill>
              </a:rPr>
              <a:t>flows</a:t>
            </a:r>
            <a:r>
              <a:rPr lang="en-US" sz="2800" dirty="0"/>
              <a:t> or </a:t>
            </a:r>
            <a:r>
              <a:rPr lang="en-US" sz="2800" dirty="0">
                <a:solidFill>
                  <a:srgbClr val="FF0000"/>
                </a:solidFill>
              </a:rPr>
              <a:t>throughputs</a:t>
            </a:r>
            <a:r>
              <a:rPr lang="en-US" sz="2800" dirty="0"/>
              <a:t> of matter and energy within the system at certain </a:t>
            </a:r>
            <a:r>
              <a:rPr lang="en-US" sz="2800" dirty="0">
                <a:solidFill>
                  <a:srgbClr val="FF0000"/>
                </a:solidFill>
              </a:rPr>
              <a:t>rates</a:t>
            </a:r>
          </a:p>
          <a:p>
            <a:pPr lvl="0"/>
            <a:r>
              <a:rPr lang="en-US" sz="2800" dirty="0">
                <a:solidFill>
                  <a:srgbClr val="FF0000"/>
                </a:solidFill>
              </a:rPr>
              <a:t>outputs</a:t>
            </a:r>
            <a:r>
              <a:rPr lang="en-US" sz="2800" dirty="0"/>
              <a:t> to the environment</a:t>
            </a:r>
          </a:p>
          <a:p>
            <a:endParaRPr lang="en-US" dirty="0"/>
          </a:p>
        </p:txBody>
      </p:sp>
      <p:pic>
        <p:nvPicPr>
          <p:cNvPr id="5" name="Picture 4" descr="Screen Shot 2015-07-22 at 10.56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445" y="4140200"/>
            <a:ext cx="5321300" cy="271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70322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8130" y="1696156"/>
            <a:ext cx="8591550" cy="106680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Feedback Loops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/>
              <a:t>any process that increases (</a:t>
            </a:r>
            <a:r>
              <a:rPr lang="en-US" dirty="0">
                <a:solidFill>
                  <a:srgbClr val="FF0000"/>
                </a:solidFill>
              </a:rPr>
              <a:t>positive</a:t>
            </a:r>
            <a:r>
              <a:rPr lang="en-US" dirty="0"/>
              <a:t> feedback) or decreases (</a:t>
            </a:r>
            <a:r>
              <a:rPr lang="en-US" dirty="0">
                <a:solidFill>
                  <a:srgbClr val="FF0000"/>
                </a:solidFill>
              </a:rPr>
              <a:t>negative</a:t>
            </a:r>
            <a:r>
              <a:rPr lang="en-US" dirty="0"/>
              <a:t> feedback) a change to a system 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089" y="2916767"/>
            <a:ext cx="6184900" cy="321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71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Ted Ed Video</a:t>
            </a:r>
            <a:br>
              <a:rPr lang="en-US" i="1" dirty="0"/>
            </a:br>
            <a:r>
              <a:rPr lang="en-US" dirty="0"/>
              <a:t>Feedback Loops: How Nature Gets Its Rhythms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http://ed.ted.com/lessons/feedback-loops-how-nature-gets-its-rhythms-anje-margriet-neutel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1257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FD5B40CC20934FBE02B9BFEDA731E6" ma:contentTypeVersion="13" ma:contentTypeDescription="Create a new document." ma:contentTypeScope="" ma:versionID="d4349214563fda61d7f47b882a74562a">
  <xsd:schema xmlns:xsd="http://www.w3.org/2001/XMLSchema" xmlns:xs="http://www.w3.org/2001/XMLSchema" xmlns:p="http://schemas.microsoft.com/office/2006/metadata/properties" xmlns:ns3="1f288448-f477-4024-bfa7-c5da6d31a550" xmlns:ns4="d1bea57f-f24a-4814-8dfc-e372b91f2504" targetNamespace="http://schemas.microsoft.com/office/2006/metadata/properties" ma:root="true" ma:fieldsID="5f6015b8f6abe40cfc284b051f5f07cc" ns3:_="" ns4:_="">
    <xsd:import namespace="1f288448-f477-4024-bfa7-c5da6d31a550"/>
    <xsd:import namespace="d1bea57f-f24a-4814-8dfc-e372b91f250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88448-f477-4024-bfa7-c5da6d31a55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bea57f-f24a-4814-8dfc-e372b91f25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E15DAAA-5DD2-4488-A219-E51B04730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288448-f477-4024-bfa7-c5da6d31a550"/>
    <ds:schemaRef ds:uri="d1bea57f-f24a-4814-8dfc-e372b91f25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B3E0937-165E-4CB2-AF31-388711E12F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36D192-1403-44F2-A1CA-DC21EF59DAE7}">
  <ds:schemaRefs>
    <ds:schemaRef ds:uri="http://schemas.microsoft.com/office/2006/documentManagement/types"/>
    <ds:schemaRef ds:uri="1f288448-f477-4024-bfa7-c5da6d31a550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www.w3.org/XML/1998/namespace"/>
    <ds:schemaRef ds:uri="d1bea57f-f24a-4814-8dfc-e372b91f2504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SOHO.thmx</Template>
  <TotalTime>4399</TotalTime>
  <Words>89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Candara</vt:lpstr>
      <vt:lpstr>SOHO</vt:lpstr>
      <vt:lpstr>Systems</vt:lpstr>
      <vt:lpstr>System: a set of components that function and interact in some regular way. (Ex: human body, a river, an economy…) </vt:lpstr>
      <vt:lpstr>Feedback Loops: any process that increases (positive feedback) or decreases (negative feedback) a change to a system  </vt:lpstr>
      <vt:lpstr>Ted Ed Video Feedback Loops: How Nature Gets Its Rhythms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Systems</dc:title>
  <dc:creator>Megan Thaler</dc:creator>
  <cp:lastModifiedBy>Molly Jirasakhiran</cp:lastModifiedBy>
  <cp:revision>10</cp:revision>
  <dcterms:created xsi:type="dcterms:W3CDTF">2015-07-23T04:52:32Z</dcterms:created>
  <dcterms:modified xsi:type="dcterms:W3CDTF">2020-01-09T01:13:26Z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0x010100BFFD5B40CC20934FBE02B9BFEDA731E6</vt:lpwstr>
  </property>
</Properties>
</file>